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856" y="-10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CE62-493A-4C7B-BF8F-C8F89C03F833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E835-FF6E-40CA-8BCD-934DC97C34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Réalisations de pochettes pour disques vinyles 33tours.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Classes de secondes arts visuels.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 </a:t>
            </a:r>
            <a:r>
              <a:rPr lang="fr-FR" dirty="0" err="1" smtClean="0"/>
              <a:t>Gaelle</a:t>
            </a:r>
            <a:r>
              <a:rPr lang="fr-FR" dirty="0" smtClean="0"/>
              <a:t> </a:t>
            </a:r>
            <a:r>
              <a:rPr lang="fr-FR" dirty="0" err="1" smtClean="0"/>
              <a:t>Pochauvin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2043098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Aquarelle, encre et </a:t>
            </a:r>
            <a:r>
              <a:rPr lang="fr-FR" sz="2800" dirty="0" err="1" smtClean="0"/>
              <a:t>agraphes</a:t>
            </a:r>
            <a:endParaRPr lang="fr-FR" sz="2800" dirty="0"/>
          </a:p>
        </p:txBody>
      </p:sp>
      <p:pic>
        <p:nvPicPr>
          <p:cNvPr id="12290" name="Picture 2" descr="E:\DCIM\100D3200\DSC_3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63925"/>
            <a:ext cx="7812078" cy="519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82717"/>
          </a:xfrm>
        </p:spPr>
        <p:txBody>
          <a:bodyPr/>
          <a:lstStyle/>
          <a:p>
            <a:r>
              <a:rPr lang="fr-FR" dirty="0" smtClean="0"/>
              <a:t>Mathilde LEMEN</a:t>
            </a:r>
          </a:p>
        </p:txBody>
      </p:sp>
      <p:pic>
        <p:nvPicPr>
          <p:cNvPr id="13314" name="Picture 2" descr="E:\DCIM\100D3200\DSC_3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917" y="-1643098"/>
            <a:ext cx="9409917" cy="6256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Nils </a:t>
            </a:r>
            <a:r>
              <a:rPr lang="fr-FR" dirty="0" err="1" smtClean="0"/>
              <a:t>Lafontan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E:\DCIM\100D3200\DSC_3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079" y="1571612"/>
            <a:ext cx="7950921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Eléana</a:t>
            </a:r>
            <a:r>
              <a:rPr lang="fr-FR" dirty="0" smtClean="0"/>
              <a:t> RIETH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E:\DCIM\100D3200\DSC_3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924465"/>
            <a:ext cx="3773429" cy="2508868"/>
          </a:xfrm>
          <a:prstGeom prst="rect">
            <a:avLst/>
          </a:prstGeom>
          <a:noFill/>
        </p:spPr>
      </p:pic>
      <p:pic>
        <p:nvPicPr>
          <p:cNvPr id="1028" name="Picture 4" descr="E:\DCIM\100D3200\DSC_3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14422"/>
            <a:ext cx="7201135" cy="4787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Julia  </a:t>
            </a:r>
            <a:r>
              <a:rPr lang="fr-FR" dirty="0" err="1" smtClean="0"/>
              <a:t>Staswewski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E:\DCIM\100D3200\DSC_3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155"/>
            <a:ext cx="8407331" cy="558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E:\DCIM\100D3200\DSC_3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500090"/>
            <a:ext cx="11392412" cy="757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Manon DONADEL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E:\DCIM\100D3200\DSC_3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66565"/>
            <a:ext cx="8108913" cy="5391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E:\DCIM\100D3200\DSC_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10979099" cy="7299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8082" y="274638"/>
            <a:ext cx="1328718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9322" y="1600200"/>
            <a:ext cx="2757478" cy="4525963"/>
          </a:xfrm>
        </p:spPr>
        <p:txBody>
          <a:bodyPr/>
          <a:lstStyle/>
          <a:p>
            <a:r>
              <a:rPr lang="fr-FR" dirty="0" smtClean="0"/>
              <a:t>Nina Simone par  SIDIBE </a:t>
            </a:r>
            <a:r>
              <a:rPr lang="fr-FR" dirty="0" err="1" smtClean="0"/>
              <a:t>Kensa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194" name="Picture 2" descr="E:\DCIM\100D3200\DSC_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0494" y="500042"/>
            <a:ext cx="9072626" cy="603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DURUP-LEPAGE Jade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E:\DCIM\100D3200\DSC_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60916"/>
            <a:ext cx="8418219" cy="5597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Maylis</a:t>
            </a:r>
            <a:r>
              <a:rPr lang="fr-FR" dirty="0" smtClean="0"/>
              <a:t> </a:t>
            </a:r>
            <a:r>
              <a:rPr lang="fr-FR" dirty="0" err="1" smtClean="0"/>
              <a:t>Gallier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2471726" cy="4525963"/>
          </a:xfrm>
        </p:spPr>
        <p:txBody>
          <a:bodyPr/>
          <a:lstStyle/>
          <a:p>
            <a:r>
              <a:rPr lang="fr-FR" dirty="0" smtClean="0"/>
              <a:t>Face recto: collages de différentes textures .</a:t>
            </a:r>
            <a:endParaRPr lang="fr-FR" dirty="0"/>
          </a:p>
        </p:txBody>
      </p:sp>
      <p:pic>
        <p:nvPicPr>
          <p:cNvPr id="10242" name="Picture 2" descr="E:\DCIM\100D3200\DSC_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8562"/>
            <a:ext cx="7729902" cy="513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1785918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Verso:</a:t>
            </a:r>
          </a:p>
          <a:p>
            <a:r>
              <a:rPr lang="fr-FR" sz="2000" dirty="0" smtClean="0"/>
              <a:t>Imitation à l’encre et à l’aquarelle du recto.</a:t>
            </a:r>
            <a:endParaRPr lang="fr-FR" sz="2000" dirty="0"/>
          </a:p>
        </p:txBody>
      </p:sp>
      <p:pic>
        <p:nvPicPr>
          <p:cNvPr id="11266" name="Picture 2" descr="E:\DCIM\100D3200\DSC_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924026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</Words>
  <Application>Microsoft Office PowerPoint</Application>
  <PresentationFormat>Affichage à l'écran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Réalisations de pochettes pour disques vinyles 33tours.</vt:lpstr>
      <vt:lpstr>Julia  Staswewski</vt:lpstr>
      <vt:lpstr>Diapositive 3</vt:lpstr>
      <vt:lpstr>Manon DONADEL</vt:lpstr>
      <vt:lpstr>Diapositive 5</vt:lpstr>
      <vt:lpstr>Diapositive 6</vt:lpstr>
      <vt:lpstr>DURUP-LEPAGE Jade</vt:lpstr>
      <vt:lpstr>Maylis Gallier. </vt:lpstr>
      <vt:lpstr>Diapositive 9</vt:lpstr>
      <vt:lpstr>Anne Gaelle Pochauvin.</vt:lpstr>
      <vt:lpstr>Diapositive 11</vt:lpstr>
      <vt:lpstr>Nils Lafontan</vt:lpstr>
      <vt:lpstr>Eléana RIETH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Réalisations de pochettes pour disques vinyles 33tours.</dc:title>
  <dc:creator>Utilisateur</dc:creator>
  <cp:lastModifiedBy>Utilisateur</cp:lastModifiedBy>
  <cp:revision>2</cp:revision>
  <dcterms:created xsi:type="dcterms:W3CDTF">2017-05-05T13:27:36Z</dcterms:created>
  <dcterms:modified xsi:type="dcterms:W3CDTF">2017-05-05T13:54:38Z</dcterms:modified>
</cp:coreProperties>
</file>